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9.xml"/>
  <Override ContentType="application/vnd.openxmlformats-officedocument.presentationml.slideMaster+xml" PartName="/ppt/slideMasters/slideMaster11.xml"/>
  <Override ContentType="application/vnd.openxmlformats-officedocument.presentationml.slideMaster+xml" PartName="/ppt/slideMasters/slideMaster12.xml"/>
  <Override ContentType="application/vnd.openxmlformats-officedocument.presentationml.slideMaster+xml" PartName="/ppt/slideMasters/slideMaster10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7.xml"/>
  <Override ContentType="application/vnd.openxmlformats-officedocument.presentationml.slideMaster+xml" PartName="/ppt/slideMasters/slideMaster6.xml"/>
  <Override ContentType="application/vnd.openxmlformats-officedocument.presentationml.slideMaster+xml" PartName="/ppt/slideMasters/slideMaster5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3.xml"/>
  <Override ContentType="application/vnd.openxmlformats-officedocument.theme+xml" PartName="/ppt/theme/theme11.xml"/>
  <Override ContentType="application/vnd.openxmlformats-officedocument.theme+xml" PartName="/ppt/theme/theme5.xml"/>
  <Override ContentType="application/vnd.openxmlformats-officedocument.theme+xml" PartName="/ppt/theme/theme9.xml"/>
  <Override ContentType="application/vnd.openxmlformats-officedocument.theme+xml" PartName="/ppt/theme/theme13.xml"/>
  <Override ContentType="application/vnd.openxmlformats-officedocument.theme+xml" PartName="/ppt/theme/theme7.xml"/>
  <Override ContentType="application/vnd.openxmlformats-officedocument.theme+xml" PartName="/ppt/theme/theme2.xml"/>
  <Override ContentType="application/vnd.openxmlformats-officedocument.theme+xml" PartName="/ppt/theme/theme4.xml"/>
  <Override ContentType="application/vnd.openxmlformats-officedocument.theme+xml" PartName="/ppt/theme/theme8.xml"/>
  <Override ContentType="application/vnd.openxmlformats-officedocument.theme+xml" PartName="/ppt/theme/theme10.xml"/>
  <Override ContentType="application/vnd.openxmlformats-officedocument.theme+xml" PartName="/ppt/theme/theme1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  <p:sldMasterId id="2147483660" r:id="rId6"/>
    <p:sldMasterId id="2147483661" r:id="rId7"/>
    <p:sldMasterId id="2147483662" r:id="rId8"/>
    <p:sldMasterId id="2147483663" r:id="rId9"/>
    <p:sldMasterId id="2147483664" r:id="rId10"/>
    <p:sldMasterId id="2147483665" r:id="rId11"/>
    <p:sldMasterId id="2147483666" r:id="rId12"/>
    <p:sldMasterId id="2147483667" r:id="rId13"/>
    <p:sldMasterId id="2147483668" r:id="rId14"/>
    <p:sldMasterId id="2147483669" r:id="rId15"/>
    <p:sldMasterId id="2147483670" r:id="rId16"/>
  </p:sldMasterIdLst>
  <p:notesMasterIdLst>
    <p:notesMasterId r:id="rId17"/>
  </p:notesMasterIdLst>
  <p:sldIdLst>
    <p:sldId id="256" r:id="rId18"/>
  </p:sldIdLst>
  <p:sldSz cy="43200625" cx="32399275"/>
  <p:notesSz cx="6858000" cy="9144000"/>
  <p:embeddedFontLst>
    <p:embeddedFont>
      <p:font typeface="Rambla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3607">
          <p15:clr>
            <a:srgbClr val="000000"/>
          </p15:clr>
        </p15:guide>
        <p15:guide id="2" pos="10205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B8C6809-6D32-4114-B141-D9507FCE1015}">
  <a:tblStyle styleId="{FB8C6809-6D32-4114-B141-D9507FCE1015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3607" orient="horz"/>
        <p:guide pos="1020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mbla-bold.fntdata"/><Relationship Id="rId11" Type="http://schemas.openxmlformats.org/officeDocument/2006/relationships/slideMaster" Target="slideMasters/slideMaster7.xml"/><Relationship Id="rId22" Type="http://schemas.openxmlformats.org/officeDocument/2006/relationships/font" Target="fonts/Rambla-boldItalic.fntdata"/><Relationship Id="rId10" Type="http://schemas.openxmlformats.org/officeDocument/2006/relationships/slideMaster" Target="slideMasters/slideMaster6.xml"/><Relationship Id="rId21" Type="http://schemas.openxmlformats.org/officeDocument/2006/relationships/font" Target="fonts/Rambla-italic.fntdata"/><Relationship Id="rId13" Type="http://schemas.openxmlformats.org/officeDocument/2006/relationships/slideMaster" Target="slideMasters/slideMaster9.xml"/><Relationship Id="rId12" Type="http://schemas.openxmlformats.org/officeDocument/2006/relationships/slideMaster" Target="slideMasters/slideMaster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Master" Target="slideMasters/slideMaster5.xml"/><Relationship Id="rId15" Type="http://schemas.openxmlformats.org/officeDocument/2006/relationships/slideMaster" Target="slideMasters/slideMaster11.xml"/><Relationship Id="rId14" Type="http://schemas.openxmlformats.org/officeDocument/2006/relationships/slideMaster" Target="slideMasters/slideMaster10.xml"/><Relationship Id="rId17" Type="http://schemas.openxmlformats.org/officeDocument/2006/relationships/notesMaster" Target="notesMasters/notesMaster1.xml"/><Relationship Id="rId16" Type="http://schemas.openxmlformats.org/officeDocument/2006/relationships/slideMaster" Target="slideMasters/slideMaster12.xml"/><Relationship Id="rId5" Type="http://schemas.openxmlformats.org/officeDocument/2006/relationships/slideMaster" Target="slideMasters/slideMaster1.xml"/><Relationship Id="rId19" Type="http://schemas.openxmlformats.org/officeDocument/2006/relationships/font" Target="fonts/Rambla-regular.fntdata"/><Relationship Id="rId6" Type="http://schemas.openxmlformats.org/officeDocument/2006/relationships/slideMaster" Target="slideMasters/slideMaster2.xml"/><Relationship Id="rId18" Type="http://schemas.openxmlformats.org/officeDocument/2006/relationships/slide" Target="slides/slide1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71712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:notes"/>
          <p:cNvSpPr/>
          <p:nvPr>
            <p:ph idx="2" type="sldImg"/>
          </p:nvPr>
        </p:nvSpPr>
        <p:spPr>
          <a:xfrm>
            <a:off x="2271712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76" name="Google Shape;17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:notes"/>
          <p:cNvSpPr txBox="1"/>
          <p:nvPr/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 de título" showMasterSp="0" type="title">
  <p:cSld name="TITL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"/>
          <p:cNvSpPr txBox="1"/>
          <p:nvPr>
            <p:ph type="ctrTitle"/>
          </p:nvPr>
        </p:nvSpPr>
        <p:spPr>
          <a:xfrm>
            <a:off x="2429947" y="11040172"/>
            <a:ext cx="27539394" cy="11526224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700"/>
              <a:buFont typeface="Rambla"/>
              <a:buNone/>
              <a:defRPr b="1" sz="227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"/>
          <p:cNvSpPr txBox="1"/>
          <p:nvPr>
            <p:ph idx="1" type="subTitle"/>
          </p:nvPr>
        </p:nvSpPr>
        <p:spPr>
          <a:xfrm>
            <a:off x="2429947" y="22750616"/>
            <a:ext cx="27539394" cy="7557302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216000" spcFirstLastPara="1" rIns="216000" wrap="square" tIns="216000"/>
          <a:lstStyle>
            <a:lvl1pPr lvl="0" marR="302399" algn="r">
              <a:spcBef>
                <a:spcPts val="1890"/>
              </a:spcBef>
              <a:spcAft>
                <a:spcPts val="0"/>
              </a:spcAft>
              <a:buSzPts val="8704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1531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1654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26" name="Google Shape;26;p2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l" showMasterSp="0" type="vertTx">
  <p:cSld name="VERTICAL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1"/>
          <p:cNvSpPr txBox="1"/>
          <p:nvPr>
            <p:ph idx="1" type="body"/>
          </p:nvPr>
        </p:nvSpPr>
        <p:spPr>
          <a:xfrm rot="5400000">
            <a:off x="2385044" y="8566268"/>
            <a:ext cx="27629202" cy="29159360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306324" lvl="0" marL="457200" algn="l">
              <a:spcBef>
                <a:spcPts val="1890"/>
              </a:spcBef>
              <a:spcAft>
                <a:spcPts val="0"/>
              </a:spcAft>
              <a:buSzPts val="1224"/>
              <a:buChar char="▶"/>
              <a:defRPr/>
            </a:lvl1pPr>
            <a:lvl2pPr indent="-342900" lvl="1" marL="914400" algn="l">
              <a:spcBef>
                <a:spcPts val="1531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3pPr>
            <a:lvl4pPr indent="-342900" lvl="3" marL="18288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4pPr>
            <a:lvl5pPr indent="-342900" lvl="4" marL="22860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59" name="Google Shape;159;p21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1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1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texto verticais" showMasterSp="0" type="vertTitleAndTx">
  <p:cSld name="VERTICAL_TITLE_AND_VERTICAL_TEXT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/>
          <p:nvPr>
            <p:ph type="title"/>
          </p:nvPr>
        </p:nvSpPr>
        <p:spPr>
          <a:xfrm rot="5400000">
            <a:off x="9783643" y="16196307"/>
            <a:ext cx="35230511" cy="6297984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3"/>
          <p:cNvSpPr txBox="1"/>
          <p:nvPr>
            <p:ph idx="1" type="body"/>
          </p:nvPr>
        </p:nvSpPr>
        <p:spPr>
          <a:xfrm rot="5400000">
            <a:off x="-4790535" y="8140545"/>
            <a:ext cx="35230505" cy="22409509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306324" lvl="0" marL="457200" algn="l">
              <a:spcBef>
                <a:spcPts val="1890"/>
              </a:spcBef>
              <a:spcAft>
                <a:spcPts val="0"/>
              </a:spcAft>
              <a:buSzPts val="1224"/>
              <a:buChar char="▶"/>
              <a:defRPr/>
            </a:lvl1pPr>
            <a:lvl2pPr indent="-342900" lvl="1" marL="914400" algn="l">
              <a:spcBef>
                <a:spcPts val="1531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3pPr>
            <a:lvl4pPr indent="-342900" lvl="3" marL="18288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4pPr>
            <a:lvl5pPr indent="-342900" lvl="4" marL="22860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71" name="Google Shape;171;p23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3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e conteúdo" showMasterSp="0" type="obj">
  <p:cSld name="OBJEC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306324" lvl="0" marL="457200" algn="l">
              <a:spcBef>
                <a:spcPts val="1890"/>
              </a:spcBef>
              <a:spcAft>
                <a:spcPts val="0"/>
              </a:spcAft>
              <a:buSzPts val="1224"/>
              <a:buChar char="▶"/>
              <a:defRPr/>
            </a:lvl1pPr>
            <a:lvl2pPr indent="-342900" lvl="1" marL="914400" algn="l">
              <a:spcBef>
                <a:spcPts val="1531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3pPr>
            <a:lvl4pPr indent="-342900" lvl="3" marL="18288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4pPr>
            <a:lvl5pPr indent="-342900" lvl="4" marL="2286000" algn="l">
              <a:spcBef>
                <a:spcPts val="1654"/>
              </a:spcBef>
              <a:spcAft>
                <a:spcPts val="0"/>
              </a:spcAft>
              <a:buSzPts val="1800"/>
              <a:buChar char="⚫"/>
              <a:defRPr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 showMasterSp="0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/>
          <p:nvPr>
            <p:ph type="title"/>
          </p:nvPr>
        </p:nvSpPr>
        <p:spPr>
          <a:xfrm>
            <a:off x="2559544" y="6675450"/>
            <a:ext cx="27539394" cy="1152017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700"/>
              <a:buFont typeface="Rambla"/>
              <a:buNone/>
              <a:defRPr b="1" sz="227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1" type="body"/>
          </p:nvPr>
        </p:nvSpPr>
        <p:spPr>
          <a:xfrm>
            <a:off x="13899070" y="18467750"/>
            <a:ext cx="16199644" cy="9164784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228600" lvl="0" marL="457200" algn="l">
              <a:spcBef>
                <a:spcPts val="1890"/>
              </a:spcBef>
              <a:spcAft>
                <a:spcPts val="0"/>
              </a:spcAft>
              <a:buSzPts val="7412"/>
              <a:buNone/>
              <a:defRPr sz="109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531"/>
              </a:spcBef>
              <a:spcAft>
                <a:spcPts val="0"/>
              </a:spcAft>
              <a:buSzPts val="8500"/>
              <a:buNone/>
              <a:defRPr sz="85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654"/>
              </a:spcBef>
              <a:spcAft>
                <a:spcPts val="0"/>
              </a:spcAft>
              <a:buSzPts val="7600"/>
              <a:buNone/>
              <a:defRPr sz="7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654"/>
              </a:spcBef>
              <a:spcAft>
                <a:spcPts val="0"/>
              </a:spcAft>
              <a:buSzPts val="6600"/>
              <a:buNone/>
              <a:defRPr sz="6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654"/>
              </a:spcBef>
              <a:spcAft>
                <a:spcPts val="0"/>
              </a:spcAft>
              <a:buSzPts val="6600"/>
              <a:buNone/>
              <a:defRPr sz="66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64" name="Google Shape;64;p7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7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uas Partes de Conteúdo" showMasterSp="0" type="twoObj">
  <p:cSld name="TWO_OBJECT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 txBox="1"/>
          <p:nvPr>
            <p:ph idx="1" type="body"/>
          </p:nvPr>
        </p:nvSpPr>
        <p:spPr>
          <a:xfrm>
            <a:off x="1619964" y="9331341"/>
            <a:ext cx="14309687" cy="28510423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98576" lvl="0" marL="457200" algn="l">
              <a:spcBef>
                <a:spcPts val="1890"/>
              </a:spcBef>
              <a:spcAft>
                <a:spcPts val="0"/>
              </a:spcAft>
              <a:buSzPts val="8976"/>
              <a:buChar char="▶"/>
              <a:defRPr sz="13200"/>
            </a:lvl1pPr>
            <a:lvl2pPr indent="-946150" lvl="1" marL="914400" algn="l">
              <a:spcBef>
                <a:spcPts val="1531"/>
              </a:spcBef>
              <a:spcAft>
                <a:spcPts val="0"/>
              </a:spcAft>
              <a:buSzPts val="11300"/>
              <a:buChar char="◦"/>
              <a:defRPr sz="11300"/>
            </a:lvl2pPr>
            <a:lvl3pPr indent="-825500" lvl="2" marL="1371600" algn="l">
              <a:spcBef>
                <a:spcPts val="1654"/>
              </a:spcBef>
              <a:spcAft>
                <a:spcPts val="0"/>
              </a:spcAft>
              <a:buSzPts val="9400"/>
              <a:buChar char="⚫"/>
              <a:defRPr sz="9400"/>
            </a:lvl3pPr>
            <a:lvl4pPr indent="-768350" lvl="3" marL="18288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4pPr>
            <a:lvl5pPr indent="-768350" lvl="4" marL="22860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2" type="body"/>
          </p:nvPr>
        </p:nvSpPr>
        <p:spPr>
          <a:xfrm>
            <a:off x="16469638" y="9331341"/>
            <a:ext cx="14309687" cy="28510423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98576" lvl="0" marL="457200" algn="l">
              <a:spcBef>
                <a:spcPts val="1890"/>
              </a:spcBef>
              <a:spcAft>
                <a:spcPts val="0"/>
              </a:spcAft>
              <a:buSzPts val="8976"/>
              <a:buChar char="▶"/>
              <a:defRPr sz="13200"/>
            </a:lvl1pPr>
            <a:lvl2pPr indent="-946150" lvl="1" marL="914400" algn="l">
              <a:spcBef>
                <a:spcPts val="1531"/>
              </a:spcBef>
              <a:spcAft>
                <a:spcPts val="0"/>
              </a:spcAft>
              <a:buSzPts val="11300"/>
              <a:buChar char="◦"/>
              <a:defRPr sz="11300"/>
            </a:lvl2pPr>
            <a:lvl3pPr indent="-825500" lvl="2" marL="1371600" algn="l">
              <a:spcBef>
                <a:spcPts val="1654"/>
              </a:spcBef>
              <a:spcAft>
                <a:spcPts val="0"/>
              </a:spcAft>
              <a:buSzPts val="9400"/>
              <a:buChar char="⚫"/>
              <a:defRPr sz="9400"/>
            </a:lvl3pPr>
            <a:lvl4pPr indent="-768350" lvl="3" marL="18288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4pPr>
            <a:lvl5pPr indent="-768350" lvl="4" marL="22860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9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9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ção" showMasterSp="0" type="twoTxTwoObj">
  <p:cSld name="TWO_OBJECTS_WITH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 txBox="1"/>
          <p:nvPr>
            <p:ph type="title"/>
          </p:nvPr>
        </p:nvSpPr>
        <p:spPr>
          <a:xfrm>
            <a:off x="1619965" y="1720026"/>
            <a:ext cx="29159360" cy="7200106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1"/>
          <p:cNvSpPr txBox="1"/>
          <p:nvPr>
            <p:ph idx="1" type="body"/>
          </p:nvPr>
        </p:nvSpPr>
        <p:spPr>
          <a:xfrm>
            <a:off x="1619964" y="34080503"/>
            <a:ext cx="14315311" cy="4800071"/>
          </a:xfrm>
          <a:prstGeom prst="rect">
            <a:avLst/>
          </a:prstGeom>
          <a:solidFill>
            <a:schemeClr val="accent1"/>
          </a:solidFill>
          <a:ln cap="flat" cmpd="sng" w="96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16000" lIns="863975" spcFirstLastPara="1" rIns="431975" wrap="square" tIns="216000"/>
          <a:lstStyle>
            <a:lvl1pPr indent="-228600" lvl="0" marL="457200" algn="l">
              <a:spcBef>
                <a:spcPts val="1890"/>
              </a:spcBef>
              <a:spcAft>
                <a:spcPts val="0"/>
              </a:spcAft>
              <a:buSzPts val="7684"/>
              <a:buNone/>
              <a:defRPr b="0" sz="113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531"/>
              </a:spcBef>
              <a:spcAft>
                <a:spcPts val="0"/>
              </a:spcAft>
              <a:buSzPts val="9400"/>
              <a:buNone/>
              <a:defRPr b="1" sz="9400"/>
            </a:lvl2pPr>
            <a:lvl3pPr indent="-228600" lvl="2" marL="1371600" algn="l">
              <a:spcBef>
                <a:spcPts val="1654"/>
              </a:spcBef>
              <a:spcAft>
                <a:spcPts val="0"/>
              </a:spcAft>
              <a:buSzPts val="8500"/>
              <a:buNone/>
              <a:defRPr b="1" sz="8500"/>
            </a:lvl3pPr>
            <a:lvl4pPr indent="-228600" lvl="3" marL="1828800" algn="l">
              <a:spcBef>
                <a:spcPts val="1654"/>
              </a:spcBef>
              <a:spcAft>
                <a:spcPts val="0"/>
              </a:spcAft>
              <a:buSzPts val="7600"/>
              <a:buNone/>
              <a:defRPr b="1" sz="7600"/>
            </a:lvl4pPr>
            <a:lvl5pPr indent="-228600" lvl="4" marL="2286000" algn="l">
              <a:spcBef>
                <a:spcPts val="1654"/>
              </a:spcBef>
              <a:spcAft>
                <a:spcPts val="0"/>
              </a:spcAft>
              <a:buSzPts val="7600"/>
              <a:buNone/>
              <a:defRPr b="1" sz="76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89" name="Google Shape;89;p11"/>
          <p:cNvSpPr txBox="1"/>
          <p:nvPr>
            <p:ph idx="2" type="body"/>
          </p:nvPr>
        </p:nvSpPr>
        <p:spPr>
          <a:xfrm>
            <a:off x="16458394" y="34080503"/>
            <a:ext cx="14320935" cy="4800071"/>
          </a:xfrm>
          <a:prstGeom prst="rect">
            <a:avLst/>
          </a:prstGeom>
          <a:solidFill>
            <a:schemeClr val="accent1"/>
          </a:solidFill>
          <a:ln cap="flat" cmpd="sng" w="965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216000" lIns="863975" spcFirstLastPara="1" rIns="431975" wrap="square" tIns="216000"/>
          <a:lstStyle>
            <a:lvl1pPr indent="-228600" lvl="0" marL="457200" algn="l">
              <a:spcBef>
                <a:spcPts val="1890"/>
              </a:spcBef>
              <a:spcAft>
                <a:spcPts val="0"/>
              </a:spcAft>
              <a:buSzPts val="7684"/>
              <a:buNone/>
              <a:defRPr b="0" sz="113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1531"/>
              </a:spcBef>
              <a:spcAft>
                <a:spcPts val="0"/>
              </a:spcAft>
              <a:buSzPts val="9400"/>
              <a:buNone/>
              <a:defRPr b="1" sz="9400"/>
            </a:lvl2pPr>
            <a:lvl3pPr indent="-228600" lvl="2" marL="1371600" algn="l">
              <a:spcBef>
                <a:spcPts val="1654"/>
              </a:spcBef>
              <a:spcAft>
                <a:spcPts val="0"/>
              </a:spcAft>
              <a:buSzPts val="8500"/>
              <a:buNone/>
              <a:defRPr b="1" sz="8500"/>
            </a:lvl3pPr>
            <a:lvl4pPr indent="-228600" lvl="3" marL="1828800" algn="l">
              <a:spcBef>
                <a:spcPts val="1654"/>
              </a:spcBef>
              <a:spcAft>
                <a:spcPts val="0"/>
              </a:spcAft>
              <a:buSzPts val="7600"/>
              <a:buNone/>
              <a:defRPr b="1" sz="7600"/>
            </a:lvl4pPr>
            <a:lvl5pPr indent="-228600" lvl="4" marL="2286000" algn="l">
              <a:spcBef>
                <a:spcPts val="1654"/>
              </a:spcBef>
              <a:spcAft>
                <a:spcPts val="0"/>
              </a:spcAft>
              <a:buSzPts val="7600"/>
              <a:buNone/>
              <a:defRPr b="1" sz="76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90" name="Google Shape;90;p11"/>
          <p:cNvSpPr txBox="1"/>
          <p:nvPr>
            <p:ph idx="3" type="body"/>
          </p:nvPr>
        </p:nvSpPr>
        <p:spPr>
          <a:xfrm>
            <a:off x="1619964" y="9098052"/>
            <a:ext cx="14315311" cy="24830369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16534" lvl="0" marL="457200" algn="l">
              <a:spcBef>
                <a:spcPts val="1890"/>
              </a:spcBef>
              <a:spcAft>
                <a:spcPts val="0"/>
              </a:spcAft>
              <a:buSzPts val="7684"/>
              <a:buChar char="▶"/>
              <a:defRPr sz="11300"/>
            </a:lvl1pPr>
            <a:lvl2pPr indent="-825500" lvl="1" marL="914400" algn="l">
              <a:spcBef>
                <a:spcPts val="1531"/>
              </a:spcBef>
              <a:spcAft>
                <a:spcPts val="0"/>
              </a:spcAft>
              <a:buSzPts val="9400"/>
              <a:buChar char="◦"/>
              <a:defRPr sz="9400"/>
            </a:lvl2pPr>
            <a:lvl3pPr indent="-768350" lvl="2" marL="13716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3pPr>
            <a:lvl4pPr indent="-711200" lvl="3" marL="1828800" algn="l">
              <a:spcBef>
                <a:spcPts val="1654"/>
              </a:spcBef>
              <a:spcAft>
                <a:spcPts val="0"/>
              </a:spcAft>
              <a:buSzPts val="7600"/>
              <a:buChar char="⚫"/>
              <a:defRPr sz="7600"/>
            </a:lvl4pPr>
            <a:lvl5pPr indent="-711200" lvl="4" marL="2286000" algn="l">
              <a:spcBef>
                <a:spcPts val="1654"/>
              </a:spcBef>
              <a:spcAft>
                <a:spcPts val="0"/>
              </a:spcAft>
              <a:buSzPts val="7600"/>
              <a:buChar char="⚫"/>
              <a:defRPr sz="76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idx="4" type="body"/>
          </p:nvPr>
        </p:nvSpPr>
        <p:spPr>
          <a:xfrm>
            <a:off x="16458391" y="9098052"/>
            <a:ext cx="14320935" cy="24830369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16534" lvl="0" marL="457200" algn="l">
              <a:spcBef>
                <a:spcPts val="0"/>
              </a:spcBef>
              <a:spcAft>
                <a:spcPts val="0"/>
              </a:spcAft>
              <a:buSzPts val="7684"/>
              <a:buChar char="▶"/>
              <a:defRPr sz="11300"/>
            </a:lvl1pPr>
            <a:lvl2pPr indent="-825500" lvl="1" marL="914400" algn="l">
              <a:spcBef>
                <a:spcPts val="1531"/>
              </a:spcBef>
              <a:spcAft>
                <a:spcPts val="0"/>
              </a:spcAft>
              <a:buSzPts val="9400"/>
              <a:buChar char="◦"/>
              <a:defRPr sz="9400"/>
            </a:lvl2pPr>
            <a:lvl3pPr indent="-768350" lvl="2" marL="1371600" algn="l">
              <a:spcBef>
                <a:spcPts val="1654"/>
              </a:spcBef>
              <a:spcAft>
                <a:spcPts val="0"/>
              </a:spcAft>
              <a:buSzPts val="8500"/>
              <a:buChar char="⚫"/>
              <a:defRPr sz="8500"/>
            </a:lvl3pPr>
            <a:lvl4pPr indent="-711200" lvl="3" marL="1828800" algn="l">
              <a:spcBef>
                <a:spcPts val="1654"/>
              </a:spcBef>
              <a:spcAft>
                <a:spcPts val="0"/>
              </a:spcAft>
              <a:buSzPts val="7600"/>
              <a:buChar char="⚫"/>
              <a:defRPr sz="7600"/>
            </a:lvl4pPr>
            <a:lvl5pPr indent="-711200" lvl="4" marL="2286000" algn="l">
              <a:spcBef>
                <a:spcPts val="1654"/>
              </a:spcBef>
              <a:spcAft>
                <a:spcPts val="0"/>
              </a:spcAft>
              <a:buSzPts val="7600"/>
              <a:buChar char="⚫"/>
              <a:defRPr sz="76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1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1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mente título" showMasterSp="0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3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showMasterSp="0" type="blank">
  <p:cSld name="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údo com Legenda" showMasterSp="0" type="objTx">
  <p:cSld name="OBJECT_WITH_CAPTION_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/>
          <p:nvPr>
            <p:ph type="title"/>
          </p:nvPr>
        </p:nvSpPr>
        <p:spPr>
          <a:xfrm>
            <a:off x="3239929" y="30720453"/>
            <a:ext cx="26509646" cy="2880043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800"/>
              <a:buFont typeface="Rambla"/>
              <a:buNone/>
              <a:defRPr b="0" sz="11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7"/>
          <p:cNvSpPr txBox="1"/>
          <p:nvPr>
            <p:ph idx="1" type="body"/>
          </p:nvPr>
        </p:nvSpPr>
        <p:spPr>
          <a:xfrm>
            <a:off x="15659656" y="33733425"/>
            <a:ext cx="14082891" cy="5760085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228600" lvl="0" marL="457200" algn="r">
              <a:spcBef>
                <a:spcPts val="1890"/>
              </a:spcBef>
              <a:spcAft>
                <a:spcPts val="0"/>
              </a:spcAft>
              <a:buSzPts val="5168"/>
              <a:buNone/>
              <a:defRPr sz="7600"/>
            </a:lvl1pPr>
            <a:lvl2pPr indent="-228600" lvl="1" marL="914400" algn="l">
              <a:spcBef>
                <a:spcPts val="1531"/>
              </a:spcBef>
              <a:spcAft>
                <a:spcPts val="0"/>
              </a:spcAft>
              <a:buSzPts val="5700"/>
              <a:buNone/>
              <a:defRPr sz="5700"/>
            </a:lvl2pPr>
            <a:lvl3pPr indent="-228600" lvl="2" marL="1371600" algn="l">
              <a:spcBef>
                <a:spcPts val="1654"/>
              </a:spcBef>
              <a:spcAft>
                <a:spcPts val="0"/>
              </a:spcAft>
              <a:buSzPts val="4700"/>
              <a:buNone/>
              <a:defRPr sz="4700"/>
            </a:lvl3pPr>
            <a:lvl4pPr indent="-228600" lvl="3" marL="1828800" algn="l">
              <a:spcBef>
                <a:spcPts val="1654"/>
              </a:spcBef>
              <a:spcAft>
                <a:spcPts val="0"/>
              </a:spcAft>
              <a:buSzPts val="4300"/>
              <a:buNone/>
              <a:defRPr sz="4300"/>
            </a:lvl4pPr>
            <a:lvl5pPr indent="-228600" lvl="4" marL="2286000" algn="l">
              <a:spcBef>
                <a:spcPts val="1654"/>
              </a:spcBef>
              <a:spcAft>
                <a:spcPts val="0"/>
              </a:spcAft>
              <a:buSzPts val="4300"/>
              <a:buNone/>
              <a:defRPr sz="43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2" type="body"/>
          </p:nvPr>
        </p:nvSpPr>
        <p:spPr>
          <a:xfrm>
            <a:off x="3239929" y="1728026"/>
            <a:ext cx="26502617" cy="28800425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880617" lvl="0" marL="457200" algn="l">
              <a:spcBef>
                <a:spcPts val="1890"/>
              </a:spcBef>
              <a:spcAft>
                <a:spcPts val="0"/>
              </a:spcAft>
              <a:buSzPts val="10268"/>
              <a:buChar char="▶"/>
              <a:defRPr sz="15100"/>
            </a:lvl1pPr>
            <a:lvl2pPr indent="-1066800" lvl="1" marL="914400" algn="l">
              <a:spcBef>
                <a:spcPts val="1531"/>
              </a:spcBef>
              <a:spcAft>
                <a:spcPts val="0"/>
              </a:spcAft>
              <a:buSzPts val="13200"/>
              <a:buChar char="◦"/>
              <a:defRPr sz="13200"/>
            </a:lvl2pPr>
            <a:lvl3pPr indent="-946150" lvl="2" marL="1371600" algn="l">
              <a:spcBef>
                <a:spcPts val="1654"/>
              </a:spcBef>
              <a:spcAft>
                <a:spcPts val="0"/>
              </a:spcAft>
              <a:buSzPts val="11300"/>
              <a:buChar char="⚫"/>
              <a:defRPr sz="11300"/>
            </a:lvl3pPr>
            <a:lvl4pPr indent="-825500" lvl="3" marL="1828800" algn="l">
              <a:spcBef>
                <a:spcPts val="1654"/>
              </a:spcBef>
              <a:spcAft>
                <a:spcPts val="0"/>
              </a:spcAft>
              <a:buSzPts val="9400"/>
              <a:buChar char="⚫"/>
              <a:defRPr sz="9400"/>
            </a:lvl4pPr>
            <a:lvl5pPr indent="-825500" lvl="4" marL="2286000" algn="l">
              <a:spcBef>
                <a:spcPts val="1654"/>
              </a:spcBef>
              <a:spcAft>
                <a:spcPts val="0"/>
              </a:spcAft>
              <a:buSzPts val="9400"/>
              <a:buChar char="⚫"/>
              <a:defRPr sz="94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m com Legenda" showMasterSp="0" type="picTx">
  <p:cSld name="PICTURE_WITH_CAPTION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4043647" y="34289653"/>
            <a:ext cx="25379442" cy="40834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0"/>
          <a:lstStyle>
            <a:lvl1pPr indent="-228600" lvl="0" marL="457200" marR="86400" algn="r">
              <a:spcBef>
                <a:spcPts val="1890"/>
              </a:spcBef>
              <a:spcAft>
                <a:spcPts val="0"/>
              </a:spcAft>
              <a:buSzPts val="4488"/>
              <a:buNone/>
              <a:defRPr sz="6600"/>
            </a:lvl1pPr>
            <a:lvl2pPr indent="-590550" lvl="1" marL="914400" algn="l">
              <a:spcBef>
                <a:spcPts val="1531"/>
              </a:spcBef>
              <a:spcAft>
                <a:spcPts val="0"/>
              </a:spcAft>
              <a:buSzPts val="5700"/>
              <a:buChar char="◦"/>
              <a:defRPr sz="5700"/>
            </a:lvl2pPr>
            <a:lvl3pPr indent="-527050" lvl="2" marL="1371600" algn="l">
              <a:spcBef>
                <a:spcPts val="1654"/>
              </a:spcBef>
              <a:spcAft>
                <a:spcPts val="0"/>
              </a:spcAft>
              <a:buSzPts val="4700"/>
              <a:buChar char="⚫"/>
              <a:defRPr sz="4700"/>
            </a:lvl3pPr>
            <a:lvl4pPr indent="-501650" lvl="3" marL="1828800" algn="l">
              <a:spcBef>
                <a:spcPts val="1654"/>
              </a:spcBef>
              <a:spcAft>
                <a:spcPts val="0"/>
              </a:spcAft>
              <a:buSzPts val="4300"/>
              <a:buChar char="⚫"/>
              <a:defRPr sz="4300"/>
            </a:lvl4pPr>
            <a:lvl5pPr indent="-501650" lvl="4" marL="2286000" algn="l">
              <a:spcBef>
                <a:spcPts val="1654"/>
              </a:spcBef>
              <a:spcAft>
                <a:spcPts val="0"/>
              </a:spcAft>
              <a:buSzPts val="4300"/>
              <a:buChar char="⚫"/>
              <a:defRPr sz="4300"/>
            </a:lvl5pPr>
            <a:lvl6pPr indent="-342900" lvl="5" marL="27432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6pPr>
            <a:lvl7pPr indent="-342900" lvl="6" marL="32004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7pPr>
            <a:lvl8pPr indent="-342900" lvl="7" marL="36576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8pPr>
            <a:lvl9pPr indent="-342900" lvl="8" marL="4114800" algn="l">
              <a:spcBef>
                <a:spcPts val="1654"/>
              </a:spcBef>
              <a:spcAft>
                <a:spcPts val="0"/>
              </a:spcAft>
              <a:buSzPts val="1800"/>
              <a:buChar char="◾"/>
              <a:defRPr/>
            </a:lvl9pPr>
          </a:lstStyle>
          <a:p/>
        </p:txBody>
      </p:sp>
      <p:sp>
        <p:nvSpPr>
          <p:cNvPr id="145" name="Google Shape;145;p19"/>
          <p:cNvSpPr/>
          <p:nvPr>
            <p:ph idx="2" type="pic"/>
          </p:nvPr>
        </p:nvSpPr>
        <p:spPr>
          <a:xfrm>
            <a:off x="809982" y="1196667"/>
            <a:ext cx="30779323" cy="27648408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216000" lIns="431975" spcFirstLastPara="1" rIns="431975" wrap="square" tIns="216000"/>
          <a:lstStyle>
            <a:lvl1pPr lvl="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10268"/>
              <a:buFont typeface="Noto Sans Symbols"/>
              <a:buNone/>
              <a:defRPr b="0" i="0" sz="151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lvl="2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lvl="3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lvl="4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lvl="5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lvl="6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lvl="7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lvl="8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type="title"/>
          </p:nvPr>
        </p:nvSpPr>
        <p:spPr>
          <a:xfrm>
            <a:off x="809982" y="30646891"/>
            <a:ext cx="28613108" cy="3544443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lvl="0" marR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200"/>
              <a:buFont typeface="Rambla"/>
              <a:buNone/>
              <a:defRPr b="0" sz="1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9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9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9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theme" Target="../theme/theme2.xml"/></Relationships>
</file>

<file path=ppt/slideMasters/_rels/slideMaster10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9.xml"/><Relationship Id="rId4" Type="http://schemas.openxmlformats.org/officeDocument/2006/relationships/theme" Target="../theme/theme1.xml"/></Relationships>
</file>

<file path=ppt/slideMasters/_rels/slideMaster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theme" Target="../theme/theme12.xml"/></Relationships>
</file>

<file path=ppt/slideMasters/_rels/slideMaster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theme" Target="../theme/theme7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theme" Target="../theme/theme1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8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4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10.xml"/></Relationships>
</file>

<file path=ppt/slideMasters/_rels/slideMaster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6.xml"/></Relationships>
</file>

<file path=ppt/slideMasters/_rels/slideMaster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5.xml"/></Relationships>
</file>

<file path=ppt/slideMasters/_rels/slideMaster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theme" Target="../theme/theme3.xml"/></Relationships>
</file>

<file path=ppt/slideMasters/_rels/slideMaster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29381450"/>
            <a:ext cx="32424688" cy="0"/>
          </a:xfrm>
          <a:prstGeom prst="rtTriangle">
            <a:avLst/>
          </a:prstGeom>
          <a:gradFill>
            <a:gsLst>
              <a:gs pos="0">
                <a:srgbClr val="007897"/>
              </a:gs>
              <a:gs pos="55000">
                <a:srgbClr val="4ABBE0"/>
              </a:gs>
              <a:gs pos="100000">
                <a:srgbClr val="007897"/>
              </a:gs>
            </a:gsLst>
            <a:lin ang="3000000" scaled="0"/>
          </a:gradFill>
          <a:ln>
            <a:noFill/>
          </a:ln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" name="Google Shape;11;p1"/>
          <p:cNvGrpSpPr/>
          <p:nvPr/>
        </p:nvGrpSpPr>
        <p:grpSpPr>
          <a:xfrm>
            <a:off x="-17650" y="31200726"/>
            <a:ext cx="32423984" cy="12044096"/>
            <a:chOff x="0" y="0"/>
            <a:chExt cx="2147483647" cy="2147483647"/>
          </a:xfrm>
        </p:grpSpPr>
        <p:sp>
          <p:nvSpPr>
            <p:cNvPr id="12" name="Google Shape;12;p1"/>
            <p:cNvSpPr/>
            <p:nvPr/>
          </p:nvSpPr>
          <p:spPr>
            <a:xfrm>
              <a:off x="397216903" y="0"/>
              <a:ext cx="1749800017" cy="548261940"/>
            </a:xfrm>
            <a:custGeom>
              <a:rect b="b" l="l" r="r" t="t"/>
              <a:pathLst>
                <a:path extrusionOk="0" h="367" w="469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rgbClr val="9FCBDC">
                <a:alpha val="39607"/>
              </a:srgbClr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9528700" y="319805864"/>
              <a:ext cx="2137488254" cy="885772914"/>
            </a:xfrm>
            <a:custGeom>
              <a:rect b="b" l="l" r="r" t="t"/>
              <a:pathLst>
                <a:path extrusionOk="0" h="528" w="5760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4" name="Google Shape;14;p1"/>
            <p:cNvGrpSpPr/>
            <p:nvPr/>
          </p:nvGrpSpPr>
          <p:grpSpPr>
            <a:xfrm>
              <a:off x="1211122" y="53885673"/>
              <a:ext cx="2145868690" cy="2093597973"/>
              <a:chOff x="0" y="0"/>
              <a:chExt cx="2147483647" cy="2147483647"/>
            </a:xfrm>
          </p:grpSpPr>
          <p:pic>
            <p:nvPicPr>
              <p:cNvPr id="15" name="Google Shape;15;p1"/>
              <p:cNvPicPr preferRelativeResize="0"/>
              <p:nvPr/>
            </p:nvPicPr>
            <p:blipFill rotWithShape="1">
              <a:blip r:embed="rId1">
                <a:alphaModFix/>
              </a:blip>
              <a:srcRect b="0" l="0" r="0" t="0"/>
              <a:stretch/>
            </p:blipFill>
            <p:spPr>
              <a:xfrm>
                <a:off x="0" y="262845"/>
                <a:ext cx="2147483647" cy="2147220801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" name="Google Shape;16;p1"/>
              <p:cNvSpPr txBox="1"/>
              <p:nvPr/>
            </p:nvSpPr>
            <p:spPr>
              <a:xfrm>
                <a:off x="132" y="0"/>
                <a:ext cx="0" cy="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8500" u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17" name="Google Shape;17;p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48708099"/>
              <a:ext cx="2147483647" cy="890159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" name="Google Shape;18;p1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1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20" name="Google Shape;20;p1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1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1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700"/>
              <a:buFont typeface="Calibri"/>
              <a:buNone/>
              <a:defRPr b="0" i="0" sz="4700" u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/>
          <p:nvPr/>
        </p:nvSpPr>
        <p:spPr>
          <a:xfrm>
            <a:off x="1768475" y="37449125"/>
            <a:ext cx="17506951" cy="5802312"/>
          </a:xfrm>
          <a:custGeom>
            <a:rect b="b" l="l" r="r" t="t"/>
            <a:pathLst>
              <a:path extrusionOk="0" h="337" w="7485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rgbClr val="9FCBDC">
              <a:alpha val="39607"/>
            </a:srgbClr>
          </a:solidFill>
          <a:ln>
            <a:noFill/>
          </a:ln>
        </p:spPr>
        <p:txBody>
          <a:bodyPr anchorCtr="0" anchor="t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1720850" y="37411025"/>
            <a:ext cx="13076237" cy="5880100"/>
          </a:xfrm>
          <a:custGeom>
            <a:rect b="b" l="l" r="r" t="t"/>
            <a:pathLst>
              <a:path extrusionOk="0" h="588" w="5591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2" name="Google Shape;132;p18"/>
          <p:cNvGrpSpPr/>
          <p:nvPr/>
        </p:nvGrpSpPr>
        <p:grpSpPr>
          <a:xfrm>
            <a:off x="-23812" y="36479163"/>
            <a:ext cx="12057062" cy="6808787"/>
            <a:chOff x="-23812" y="36479163"/>
            <a:chExt cx="12057062" cy="6808787"/>
          </a:xfrm>
        </p:grpSpPr>
        <p:pic>
          <p:nvPicPr>
            <p:cNvPr id="133" name="Google Shape;133;p18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-23812" y="36479163"/>
              <a:ext cx="12057062" cy="68087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p18"/>
            <p:cNvSpPr txBox="1"/>
            <p:nvPr/>
          </p:nvSpPr>
          <p:spPr>
            <a:xfrm>
              <a:off x="982662" y="40452675"/>
              <a:ext cx="6027737" cy="22701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16000" lIns="431975" spcFirstLastPara="1" rIns="431975" wrap="square" tIns="216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5" name="Google Shape;1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12" y="36453763"/>
            <a:ext cx="12076112" cy="6846887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8"/>
          <p:cNvSpPr/>
          <p:nvPr/>
        </p:nvSpPr>
        <p:spPr>
          <a:xfrm>
            <a:off x="30699075" y="31422975"/>
            <a:ext cx="647700" cy="1441450"/>
          </a:xfrm>
          <a:prstGeom prst="chevron">
            <a:avLst>
              <a:gd fmla="val 10800" name="adj"/>
            </a:avLst>
          </a:prstGeom>
          <a:gradFill>
            <a:gsLst>
              <a:gs pos="0">
                <a:srgbClr val="1389A6"/>
              </a:gs>
              <a:gs pos="72000">
                <a:srgbClr val="50B8DA"/>
              </a:gs>
              <a:gs pos="100000">
                <a:srgbClr val="7FC4DD"/>
              </a:gs>
            </a:gsLst>
            <a:lin ang="16200000" scaled="0"/>
          </a:gradFill>
          <a:ln cap="rnd" cmpd="sng" w="9525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5400000" dist="25400">
              <a:srgbClr val="000000">
                <a:alpha val="45882"/>
              </a:srgbClr>
            </a:outerShdw>
          </a:effectLst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30038675" y="31422975"/>
            <a:ext cx="647700" cy="1441450"/>
          </a:xfrm>
          <a:prstGeom prst="chevron">
            <a:avLst>
              <a:gd fmla="val 10800" name="adj"/>
            </a:avLst>
          </a:prstGeom>
          <a:gradFill>
            <a:gsLst>
              <a:gs pos="0">
                <a:srgbClr val="1389A6"/>
              </a:gs>
              <a:gs pos="72000">
                <a:srgbClr val="50B8DA"/>
              </a:gs>
              <a:gs pos="100000">
                <a:srgbClr val="7FC4DD"/>
              </a:gs>
            </a:gsLst>
            <a:lin ang="16200000" scaled="0"/>
          </a:gradFill>
          <a:ln cap="rnd" cmpd="sng" w="9525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5400000" dist="25400">
              <a:srgbClr val="000000">
                <a:alpha val="45882"/>
              </a:srgbClr>
            </a:outerShdw>
          </a:effectLst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8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lt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9" name="Google Shape;139;p18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40" name="Google Shape;140;p18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" name="Google Shape;141;p18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2" name="Google Shape;142;p18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53" name="Google Shape;153;p20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4" name="Google Shape;154;p20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5" name="Google Shape;155;p20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64" name="Google Shape;164;p22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65" name="Google Shape;165;p22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Google Shape;166;p22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Google Shape;167;p22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"/>
          <p:cNvSpPr/>
          <p:nvPr/>
        </p:nvSpPr>
        <p:spPr>
          <a:xfrm>
            <a:off x="1768475" y="37449125"/>
            <a:ext cx="17506951" cy="5802312"/>
          </a:xfrm>
          <a:custGeom>
            <a:rect b="b" l="l" r="r" t="t"/>
            <a:pathLst>
              <a:path extrusionOk="0" h="337" w="7485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rgbClr val="9FCBDC">
              <a:alpha val="39607"/>
            </a:srgbClr>
          </a:solidFill>
          <a:ln>
            <a:noFill/>
          </a:ln>
        </p:spPr>
        <p:txBody>
          <a:bodyPr anchorCtr="0" anchor="t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1720850" y="37411025"/>
            <a:ext cx="13076237" cy="5880100"/>
          </a:xfrm>
          <a:custGeom>
            <a:rect b="b" l="l" r="r" t="t"/>
            <a:pathLst>
              <a:path extrusionOk="0" h="588" w="5591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" name="Google Shape;32;p3"/>
          <p:cNvGrpSpPr/>
          <p:nvPr/>
        </p:nvGrpSpPr>
        <p:grpSpPr>
          <a:xfrm>
            <a:off x="-23812" y="36479163"/>
            <a:ext cx="12057062" cy="6808787"/>
            <a:chOff x="-23812" y="36479163"/>
            <a:chExt cx="12057062" cy="6808787"/>
          </a:xfrm>
        </p:grpSpPr>
        <p:pic>
          <p:nvPicPr>
            <p:cNvPr id="33" name="Google Shape;33;p3"/>
            <p:cNvPicPr preferRelativeResize="0"/>
            <p:nvPr/>
          </p:nvPicPr>
          <p:blipFill rotWithShape="1">
            <a:blip r:embed="rId1">
              <a:alphaModFix/>
            </a:blip>
            <a:srcRect b="0" l="0" r="0" t="0"/>
            <a:stretch/>
          </p:blipFill>
          <p:spPr>
            <a:xfrm>
              <a:off x="-23812" y="36479163"/>
              <a:ext cx="12057062" cy="68087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" name="Google Shape;34;p3"/>
            <p:cNvSpPr txBox="1"/>
            <p:nvPr/>
          </p:nvSpPr>
          <p:spPr>
            <a:xfrm>
              <a:off x="982662" y="40452675"/>
              <a:ext cx="6027737" cy="22701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16000" lIns="431975" spcFirstLastPara="1" rIns="431975" wrap="square" tIns="2160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5" name="Google Shape;3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6512" y="36453763"/>
            <a:ext cx="12076112" cy="6846887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3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7" name="Google Shape;37;p3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3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/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3" name="Google Shape;43;p4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>
            <a:off x="12885737" y="18932525"/>
            <a:ext cx="647700" cy="1439862"/>
          </a:xfrm>
          <a:prstGeom prst="chevron">
            <a:avLst>
              <a:gd fmla="val 10800" name="adj"/>
            </a:avLst>
          </a:prstGeom>
          <a:gradFill>
            <a:gsLst>
              <a:gs pos="0">
                <a:srgbClr val="1389A6"/>
              </a:gs>
              <a:gs pos="72000">
                <a:srgbClr val="50B8DA"/>
              </a:gs>
              <a:gs pos="100000">
                <a:srgbClr val="7FC4DD"/>
              </a:gs>
            </a:gsLst>
            <a:lin ang="16200000" scaled="0"/>
          </a:gradFill>
          <a:ln cap="rnd" cmpd="sng" w="9525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5400000" dist="25400">
              <a:srgbClr val="000000">
                <a:alpha val="45882"/>
              </a:srgbClr>
            </a:outerShdw>
          </a:effectLst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6"/>
          <p:cNvSpPr/>
          <p:nvPr/>
        </p:nvSpPr>
        <p:spPr>
          <a:xfrm>
            <a:off x="12225337" y="18932525"/>
            <a:ext cx="647700" cy="1439862"/>
          </a:xfrm>
          <a:prstGeom prst="chevron">
            <a:avLst>
              <a:gd fmla="val 10800" name="adj"/>
            </a:avLst>
          </a:prstGeom>
          <a:gradFill>
            <a:gsLst>
              <a:gs pos="0">
                <a:srgbClr val="1389A6"/>
              </a:gs>
              <a:gs pos="72000">
                <a:srgbClr val="50B8DA"/>
              </a:gs>
              <a:gs pos="100000">
                <a:srgbClr val="7FC4DD"/>
              </a:gs>
            </a:gsLst>
            <a:lin ang="16200000" scaled="0"/>
          </a:gradFill>
          <a:ln cap="rnd" cmpd="sng" w="9525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" dir="5400000" dist="25400">
              <a:srgbClr val="000000">
                <a:alpha val="45882"/>
              </a:srgbClr>
            </a:outerShdw>
          </a:effectLst>
        </p:spPr>
        <p:txBody>
          <a:bodyPr anchorCtr="0" anchor="ctr" bIns="216000" lIns="431975" spcFirstLastPara="1" rIns="431975" wrap="square" tIns="216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6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lt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7" name="Google Shape;57;p6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58" name="Google Shape;58;p6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6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6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lt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9" name="Google Shape;69;p8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70" name="Google Shape;70;p8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8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8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2" name="Google Shape;82;p10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83" name="Google Shape;83;p10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0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0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lt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7" name="Google Shape;97;p12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lt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98" name="Google Shape;98;p12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Google Shape;99;p12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12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Calibri"/>
              <a:buNone/>
              <a:defRPr b="0" i="0" sz="4700" u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8" name="Google Shape;108;p14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09" name="Google Shape;109;p14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14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BE0D1"/>
            </a:gs>
            <a:gs pos="12077">
              <a:srgbClr val="FBE0D1"/>
            </a:gs>
            <a:gs pos="17999">
              <a:srgbClr val="F7C1A4"/>
            </a:gs>
            <a:gs pos="24586">
              <a:srgbClr val="FDDBC7"/>
            </a:gs>
            <a:gs pos="36000">
              <a:srgbClr val="FBE0D1"/>
            </a:gs>
            <a:gs pos="49174">
              <a:srgbClr val="FBE0D1"/>
            </a:gs>
            <a:gs pos="61000">
              <a:srgbClr val="FBE0D1"/>
            </a:gs>
            <a:gs pos="82000">
              <a:srgbClr val="FBE0D1"/>
            </a:gs>
            <a:gs pos="94168">
              <a:srgbClr val="FBE0D1"/>
            </a:gs>
            <a:gs pos="100000">
              <a:srgbClr val="FBE0D1"/>
            </a:gs>
          </a:gsLst>
          <a:lin ang="5400000" scaled="0"/>
        </a:gra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1619250" y="1730375"/>
            <a:ext cx="29160788" cy="7199312"/>
          </a:xfrm>
          <a:prstGeom prst="rect">
            <a:avLst/>
          </a:prstGeom>
          <a:noFill/>
          <a:ln>
            <a:noFill/>
          </a:ln>
        </p:spPr>
        <p:txBody>
          <a:bodyPr anchorCtr="0" anchor="ctr" bIns="216000" lIns="431975" spcFirstLastPara="1" rIns="431975" wrap="square" tIns="2160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400"/>
              <a:buFont typeface="Rambla"/>
              <a:buNone/>
              <a:defRPr b="1" i="0" sz="19400" u="none" cap="none" strike="noStrike">
                <a:solidFill>
                  <a:schemeClr val="dk2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1619250" y="9331325"/>
            <a:ext cx="29160788" cy="28509911"/>
          </a:xfrm>
          <a:prstGeom prst="rect">
            <a:avLst/>
          </a:prstGeom>
          <a:noFill/>
          <a:ln>
            <a:noFill/>
          </a:ln>
        </p:spPr>
        <p:txBody>
          <a:bodyPr anchorCtr="0" anchor="t" bIns="216000" lIns="431975" spcFirstLastPara="1" rIns="431975" wrap="square" tIns="216000"/>
          <a:lstStyle>
            <a:lvl1pPr indent="-781304" lvl="0" marL="457200" marR="0" rtl="0" algn="l">
              <a:spcBef>
                <a:spcPts val="1890"/>
              </a:spcBef>
              <a:spcAft>
                <a:spcPts val="0"/>
              </a:spcAft>
              <a:buClr>
                <a:schemeClr val="accent1"/>
              </a:buClr>
              <a:buSzPts val="8704"/>
              <a:buFont typeface="Noto Sans Symbols"/>
              <a:buChar char="▶"/>
              <a:defRPr b="0" i="0" sz="128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1pPr>
            <a:lvl2pPr indent="-920750" lvl="1" marL="914400" marR="0" rtl="0" algn="l">
              <a:spcBef>
                <a:spcPts val="1531"/>
              </a:spcBef>
              <a:spcAft>
                <a:spcPts val="0"/>
              </a:spcAft>
              <a:buClr>
                <a:schemeClr val="accent1"/>
              </a:buClr>
              <a:buSzPts val="10900"/>
              <a:buFont typeface="Verdana"/>
              <a:buChar char="◦"/>
              <a:defRPr b="0" i="0" sz="10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2pPr>
            <a:lvl3pPr indent="-857250" lvl="2" marL="13716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900"/>
              <a:buFont typeface="Noto Sans Symbols"/>
              <a:buChar char="⚫"/>
              <a:defRPr b="0" i="0" sz="99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3pPr>
            <a:lvl4pPr indent="-800100" lvl="3" marL="18288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9000"/>
              <a:buFont typeface="Noto Sans Symbols"/>
              <a:buChar char="⚫"/>
              <a:defRPr b="0" i="0" sz="90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4pPr>
            <a:lvl5pPr indent="-768350" lvl="4" marL="2286000" marR="0" rtl="0" algn="l">
              <a:spcBef>
                <a:spcPts val="1654"/>
              </a:spcBef>
              <a:spcAft>
                <a:spcPts val="0"/>
              </a:spcAft>
              <a:buClr>
                <a:schemeClr val="accent2"/>
              </a:buClr>
              <a:buSzPts val="8500"/>
              <a:buFont typeface="Noto Sans Symbols"/>
              <a:buChar char="⚫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5pPr>
            <a:lvl6pPr indent="-768350" lvl="5" marL="27432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8500"/>
              <a:buFont typeface="Noto Sans Symbols"/>
              <a:buChar char="◾"/>
              <a:defRPr b="0" i="0" sz="85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6pPr>
            <a:lvl7pPr indent="-711200" lvl="6" marL="32004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7pPr>
            <a:lvl8pPr indent="-711200" lvl="7" marL="36576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8pPr>
            <a:lvl9pPr indent="-711200" lvl="8" marL="4114800" marR="0" rtl="0" algn="l">
              <a:spcBef>
                <a:spcPts val="1654"/>
              </a:spcBef>
              <a:spcAft>
                <a:spcPts val="0"/>
              </a:spcAft>
              <a:buClr>
                <a:schemeClr val="accent3"/>
              </a:buClr>
              <a:buSzPts val="7600"/>
              <a:buFont typeface="Noto Sans Symbols"/>
              <a:buChar char="◾"/>
              <a:defRPr b="0" i="0" sz="7600" u="none" cap="none" strike="noStrike">
                <a:solidFill>
                  <a:schemeClr val="dk1"/>
                </a:solidFill>
                <a:latin typeface="Rambla"/>
                <a:ea typeface="Rambla"/>
                <a:cs typeface="Rambla"/>
                <a:sym typeface="Rambla"/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10" type="dt"/>
          </p:nvPr>
        </p:nvSpPr>
        <p:spPr>
          <a:xfrm>
            <a:off x="23834725" y="40365363"/>
            <a:ext cx="6804025" cy="2305050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0" name="Google Shape;120;p16"/>
          <p:cNvSpPr txBox="1"/>
          <p:nvPr>
            <p:ph idx="11" type="ftr"/>
          </p:nvPr>
        </p:nvSpPr>
        <p:spPr>
          <a:xfrm>
            <a:off x="15519400" y="40365363"/>
            <a:ext cx="8329612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30638750" y="40365363"/>
            <a:ext cx="1296987" cy="2300287"/>
          </a:xfrm>
          <a:prstGeom prst="rect">
            <a:avLst/>
          </a:prstGeom>
          <a:noFill/>
          <a:ln>
            <a:noFill/>
          </a:ln>
        </p:spPr>
        <p:txBody>
          <a:bodyPr anchorCtr="0" anchor="b" bIns="216000" lIns="431975" spcFirstLastPara="1" rIns="431975" wrap="square" tIns="216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700"/>
              <a:buFont typeface="Calibri"/>
              <a:buNone/>
              <a:defRPr b="0" i="0" sz="47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24"/>
          <p:cNvGraphicFramePr/>
          <p:nvPr/>
        </p:nvGraphicFramePr>
        <p:xfrm>
          <a:off x="1023787" y="1033621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{FB8C6809-6D32-4114-B141-D9507FCE1015}</a:tableStyleId>
              </a:tblPr>
              <a:tblGrid>
                <a:gridCol w="9748825"/>
              </a:tblGrid>
              <a:tr h="325040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Arial"/>
                        <a:buNone/>
                      </a:pPr>
                      <a:r>
                        <a:rPr b="1" i="0" lang="en-US" sz="51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</a:t>
                      </a:r>
                      <a:r>
                        <a:rPr b="1" i="0" lang="en-US" sz="5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ntrodução</a:t>
                      </a:r>
                      <a:endParaRPr sz="54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100"/>
                        <a:buFont typeface="Rambla"/>
                        <a:buNone/>
                      </a:pPr>
                      <a:r>
                        <a:t/>
                      </a:r>
                      <a:endParaRPr b="1" i="0" sz="51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4800"/>
                        <a:buFont typeface="Arial"/>
                        <a:buNone/>
                      </a:pPr>
                      <a:r>
                        <a:rPr b="1" i="0" lang="en-US" sz="54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Metodologia</a:t>
                      </a:r>
                      <a:endParaRPr sz="5400"/>
                    </a:p>
                    <a:p>
                      <a:pPr indent="0" lvl="0" marL="0" marR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48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6175" marB="46175" marR="87075" marL="87075"/>
                </a:tc>
              </a:tr>
              <a:tr h="9064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Rambla"/>
                        <a:ea typeface="Rambla"/>
                        <a:cs typeface="Rambla"/>
                        <a:sym typeface="Rambla"/>
                      </a:endParaRPr>
                    </a:p>
                  </a:txBody>
                  <a:tcPr marT="46175" marB="46175" marR="87075" marL="87075"/>
                </a:tc>
              </a:tr>
            </a:tbl>
          </a:graphicData>
        </a:graphic>
      </p:graphicFrame>
      <p:graphicFrame>
        <p:nvGraphicFramePr>
          <p:cNvPr id="180" name="Google Shape;180;p24"/>
          <p:cNvGraphicFramePr/>
          <p:nvPr/>
        </p:nvGraphicFramePr>
        <p:xfrm>
          <a:off x="11374437" y="10366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{FB8C6809-6D32-4114-B141-D9507FCE1015}</a:tableStyleId>
              </a:tblPr>
              <a:tblGrid>
                <a:gridCol w="8982075"/>
              </a:tblGrid>
              <a:tr h="295100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Arial"/>
                        <a:buNone/>
                      </a:pPr>
                      <a:r>
                        <a:rPr b="1" i="0" lang="en-US" sz="5400" u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Resultados e discussão</a:t>
                      </a:r>
                      <a:endParaRPr sz="5400"/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l">
                        <a:spcBef>
                          <a:spcPts val="6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6175" marB="46175" marR="87075" marL="87075"/>
                </a:tc>
              </a:tr>
              <a:tr h="24622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Rambla"/>
                        <a:ea typeface="Rambla"/>
                        <a:cs typeface="Rambla"/>
                        <a:sym typeface="Rambla"/>
                      </a:endParaRPr>
                    </a:p>
                  </a:txBody>
                  <a:tcPr marT="46175" marB="46175" marR="87075" marL="87075"/>
                </a:tc>
              </a:tr>
            </a:tbl>
          </a:graphicData>
        </a:graphic>
      </p:graphicFrame>
      <p:graphicFrame>
        <p:nvGraphicFramePr>
          <p:cNvPr id="181" name="Google Shape;181;p24"/>
          <p:cNvGraphicFramePr/>
          <p:nvPr/>
        </p:nvGraphicFramePr>
        <p:xfrm>
          <a:off x="22960025" y="10336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{FB8C6809-6D32-4114-B141-D9507FCE1015}</a:tableStyleId>
              </a:tblPr>
              <a:tblGrid>
                <a:gridCol w="9437675"/>
              </a:tblGrid>
              <a:tr h="254333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Arial"/>
                        <a:buNone/>
                      </a:pPr>
                      <a:r>
                        <a:rPr b="1" i="0" lang="en-US" sz="5400" u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Conclusão </a:t>
                      </a:r>
                      <a:endParaRPr/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Rambla"/>
                        <a:buNone/>
                      </a:pPr>
                      <a:r>
                        <a:t/>
                      </a:r>
                      <a:endParaRPr b="1" i="0" sz="5400" u="non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indent="0" lvl="0" marL="0" marR="0" rtl="0" algn="just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5400"/>
                        <a:buFont typeface="Arial"/>
                        <a:buNone/>
                      </a:pPr>
                      <a:r>
                        <a:rPr b="1" i="0" lang="en-US" sz="5400" u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Referências</a:t>
                      </a:r>
                      <a:r>
                        <a:rPr b="0" i="0" lang="en-US" sz="5400" u="non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b="0" i="0" lang="en-US" sz="5400" u="none">
                          <a:solidFill>
                            <a:srgbClr val="FFC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T="46175" marB="46175" marR="87075" marL="87075"/>
                </a:tc>
              </a:tr>
              <a:tr h="74009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Rambla"/>
                        <a:ea typeface="Rambla"/>
                        <a:cs typeface="Rambla"/>
                        <a:sym typeface="Rambla"/>
                      </a:endParaRPr>
                    </a:p>
                  </a:txBody>
                  <a:tcPr marT="46175" marB="46175" marR="87075" marL="87075"/>
                </a:tc>
              </a:tr>
            </a:tbl>
          </a:graphicData>
        </a:graphic>
      </p:graphicFrame>
      <p:sp>
        <p:nvSpPr>
          <p:cNvPr id="182" name="Google Shape;182;p24"/>
          <p:cNvSpPr txBox="1"/>
          <p:nvPr/>
        </p:nvSpPr>
        <p:spPr>
          <a:xfrm>
            <a:off x="0" y="7847012"/>
            <a:ext cx="32399288" cy="1568450"/>
          </a:xfrm>
          <a:prstGeom prst="rect">
            <a:avLst/>
          </a:prstGeom>
          <a:solidFill>
            <a:srgbClr val="F7C1A4"/>
          </a:solidFill>
          <a:ln>
            <a:noFill/>
          </a:ln>
        </p:spPr>
        <p:txBody>
          <a:bodyPr anchorCtr="0" anchor="t" bIns="45075" lIns="90150" spcFirstLastPara="1" rIns="90150" wrap="square" tIns="45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baseline="3000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Nome 1, </a:t>
            </a:r>
            <a:r>
              <a:rPr b="1" baseline="3000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Nome 2, </a:t>
            </a:r>
            <a:r>
              <a:rPr b="1" baseline="3000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Nome 3 .....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baseline="3000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PET --------; e-mail do PET: ------------;Universidade </a:t>
            </a:r>
            <a:r>
              <a:rPr b="0" i="0" lang="en-US" sz="4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---------- </a:t>
            </a:r>
            <a:endParaRPr/>
          </a:p>
        </p:txBody>
      </p:sp>
      <p:sp>
        <p:nvSpPr>
          <p:cNvPr id="183" name="Google Shape;183;p24"/>
          <p:cNvSpPr txBox="1"/>
          <p:nvPr/>
        </p:nvSpPr>
        <p:spPr>
          <a:xfrm>
            <a:off x="21167725" y="36937950"/>
            <a:ext cx="2319337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Arial"/>
              <a:buNone/>
            </a:pPr>
            <a:r>
              <a:rPr b="1" i="0" lang="en-US" sz="51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Apoio:</a:t>
            </a:r>
            <a:endParaRPr/>
          </a:p>
        </p:txBody>
      </p:sp>
      <p:sp>
        <p:nvSpPr>
          <p:cNvPr id="184" name="Google Shape;184;p24"/>
          <p:cNvSpPr/>
          <p:nvPr/>
        </p:nvSpPr>
        <p:spPr>
          <a:xfrm>
            <a:off x="-1587" y="-74612"/>
            <a:ext cx="44450" cy="46037"/>
          </a:xfrm>
          <a:prstGeom prst="ellipse">
            <a:avLst/>
          </a:prstGeom>
          <a:solidFill>
            <a:schemeClr val="accent1"/>
          </a:solidFill>
          <a:ln cap="flat" cmpd="thickThin" w="55000">
            <a:solidFill>
              <a:srgbClr val="1E768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5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-1587" y="6353175"/>
            <a:ext cx="32399288" cy="1198562"/>
          </a:xfrm>
          <a:prstGeom prst="rect">
            <a:avLst/>
          </a:prstGeom>
          <a:solidFill>
            <a:srgbClr val="F7C1A4"/>
          </a:solidFill>
          <a:ln>
            <a:noFill/>
          </a:ln>
        </p:spPr>
        <p:txBody>
          <a:bodyPr anchorCtr="0" anchor="t" bIns="45075" lIns="90150" spcFirstLastPara="1" rIns="90150" wrap="square" tIns="450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</a:pPr>
            <a:r>
              <a:rPr b="1" i="0" lang="en-US" sz="7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TÍTULO</a:t>
            </a:r>
            <a:endParaRPr/>
          </a:p>
        </p:txBody>
      </p:sp>
      <p:sp>
        <p:nvSpPr>
          <p:cNvPr id="186" name="Google Shape;186;p24"/>
          <p:cNvSpPr txBox="1"/>
          <p:nvPr/>
        </p:nvSpPr>
        <p:spPr>
          <a:xfrm>
            <a:off x="10404475" y="4979987"/>
            <a:ext cx="15482886" cy="120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</a:pPr>
            <a:r>
              <a:rPr b="1" i="0" lang="en-US" sz="7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Eixo</a:t>
            </a:r>
            <a:r>
              <a:rPr b="0" i="0" lang="en-US" sz="72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XXXXXXXXXXXXXXX </a:t>
            </a:r>
            <a:endParaRPr/>
          </a:p>
        </p:txBody>
      </p:sp>
      <p:sp>
        <p:nvSpPr>
          <p:cNvPr id="187" name="Google Shape;187;p24"/>
          <p:cNvSpPr txBox="1"/>
          <p:nvPr/>
        </p:nvSpPr>
        <p:spPr>
          <a:xfrm>
            <a:off x="11374437" y="1444625"/>
            <a:ext cx="19946938" cy="2124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b="1" i="0" lang="en-US" sz="6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XVIII Encontro Nordestino dos Grupos PET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r>
              <a:rPr b="1" i="0" lang="en-US" sz="66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Recife – 26 a 29 de abril de 2019</a:t>
            </a:r>
            <a:endParaRPr/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141733"/>
            <a:ext cx="9748826" cy="2802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9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4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10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7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3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6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5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11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2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8_Concurso">
  <a:themeElements>
    <a:clrScheme name="Concurso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